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7" r:id="rId2"/>
    <p:sldId id="259"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A1245F-F57A-45CF-8AEE-735B0A20E552}" type="doc">
      <dgm:prSet loTypeId="urn:microsoft.com/office/officeart/2018/2/layout/Icon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FFD13B12-F4B0-4783-B5D9-3DB6A25A00E2}">
      <dgm:prSet/>
      <dgm:spPr/>
      <dgm:t>
        <a:bodyPr/>
        <a:lstStyle/>
        <a:p>
          <a:r>
            <a:rPr lang="en-US" dirty="0" err="1"/>
            <a:t>Functies</a:t>
          </a:r>
          <a:r>
            <a:rPr lang="en-US" baseline="0" dirty="0"/>
            <a:t> in </a:t>
          </a:r>
          <a:r>
            <a:rPr lang="en-US" baseline="0" dirty="0" err="1"/>
            <a:t>organisaties</a:t>
          </a:r>
          <a:endParaRPr lang="en-US" dirty="0"/>
        </a:p>
      </dgm:t>
    </dgm:pt>
    <dgm:pt modelId="{F6DEE452-2656-45D4-AF58-F49FDCDFF6B6}" type="parTrans" cxnId="{717A660E-5670-4D2A-897D-89F97BAD7E7C}">
      <dgm:prSet/>
      <dgm:spPr/>
      <dgm:t>
        <a:bodyPr/>
        <a:lstStyle/>
        <a:p>
          <a:endParaRPr lang="en-US"/>
        </a:p>
      </dgm:t>
    </dgm:pt>
    <dgm:pt modelId="{BC630FCA-90F5-499D-99A3-2D69A4FA55FB}" type="sibTrans" cxnId="{717A660E-5670-4D2A-897D-89F97BAD7E7C}">
      <dgm:prSet/>
      <dgm:spPr/>
      <dgm:t>
        <a:bodyPr/>
        <a:lstStyle/>
        <a:p>
          <a:endParaRPr lang="en-US"/>
        </a:p>
      </dgm:t>
    </dgm:pt>
    <dgm:pt modelId="{4A7C478A-3DDB-4E39-B060-ABABC1BFD35F}">
      <dgm:prSet/>
      <dgm:spPr/>
      <dgm:t>
        <a:bodyPr/>
        <a:lstStyle/>
        <a:p>
          <a:r>
            <a:rPr lang="en-US" dirty="0" err="1"/>
            <a:t>Functieomschrijvingen</a:t>
          </a:r>
          <a:endParaRPr lang="en-US" dirty="0"/>
        </a:p>
      </dgm:t>
    </dgm:pt>
    <dgm:pt modelId="{CDDD56CA-AAB0-4F88-9CCB-557BB3FBD98B}" type="parTrans" cxnId="{67A8F5BF-16C1-4233-A2BC-478EF6D8796B}">
      <dgm:prSet/>
      <dgm:spPr/>
      <dgm:t>
        <a:bodyPr/>
        <a:lstStyle/>
        <a:p>
          <a:endParaRPr lang="en-US"/>
        </a:p>
      </dgm:t>
    </dgm:pt>
    <dgm:pt modelId="{BD492792-C58A-4AF9-A05B-E1DEEA833F30}" type="sibTrans" cxnId="{67A8F5BF-16C1-4233-A2BC-478EF6D8796B}">
      <dgm:prSet/>
      <dgm:spPr/>
      <dgm:t>
        <a:bodyPr/>
        <a:lstStyle/>
        <a:p>
          <a:endParaRPr lang="en-US"/>
        </a:p>
      </dgm:t>
    </dgm:pt>
    <dgm:pt modelId="{85A7B8FC-A90A-4AC9-A07D-443018A7376E}" type="pres">
      <dgm:prSet presAssocID="{23A1245F-F57A-45CF-8AEE-735B0A20E552}" presName="root" presStyleCnt="0">
        <dgm:presLayoutVars>
          <dgm:dir/>
          <dgm:resizeHandles val="exact"/>
        </dgm:presLayoutVars>
      </dgm:prSet>
      <dgm:spPr/>
    </dgm:pt>
    <dgm:pt modelId="{2637922F-2434-43D6-9A9A-1C05C5C9A136}" type="pres">
      <dgm:prSet presAssocID="{FFD13B12-F4B0-4783-B5D9-3DB6A25A00E2}" presName="compNode" presStyleCnt="0"/>
      <dgm:spPr/>
    </dgm:pt>
    <dgm:pt modelId="{F43DAF05-76C7-4CED-9830-4A8AEA0F59A6}" type="pres">
      <dgm:prSet presAssocID="{FFD13B12-F4B0-4783-B5D9-3DB6A25A00E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7EB421B8-33F9-4665-9553-AFBFF94AB56B}" type="pres">
      <dgm:prSet presAssocID="{FFD13B12-F4B0-4783-B5D9-3DB6A25A00E2}" presName="spaceRect" presStyleCnt="0"/>
      <dgm:spPr/>
    </dgm:pt>
    <dgm:pt modelId="{D8E636A1-90A6-45C5-A6A0-1E4E93A42E18}" type="pres">
      <dgm:prSet presAssocID="{FFD13B12-F4B0-4783-B5D9-3DB6A25A00E2}" presName="textRect" presStyleLbl="revTx" presStyleIdx="0" presStyleCnt="2">
        <dgm:presLayoutVars>
          <dgm:chMax val="1"/>
          <dgm:chPref val="1"/>
        </dgm:presLayoutVars>
      </dgm:prSet>
      <dgm:spPr/>
    </dgm:pt>
    <dgm:pt modelId="{B429A128-38CC-46C0-A3A9-F3BC58FDB29B}" type="pres">
      <dgm:prSet presAssocID="{BC630FCA-90F5-499D-99A3-2D69A4FA55FB}" presName="sibTrans" presStyleCnt="0"/>
      <dgm:spPr/>
    </dgm:pt>
    <dgm:pt modelId="{20E079FD-B0B2-4509-B0AD-5E003898FB78}" type="pres">
      <dgm:prSet presAssocID="{4A7C478A-3DDB-4E39-B060-ABABC1BFD35F}" presName="compNode" presStyleCnt="0"/>
      <dgm:spPr/>
    </dgm:pt>
    <dgm:pt modelId="{457C1988-4A80-4573-9E33-20D95A12FE3D}" type="pres">
      <dgm:prSet presAssocID="{4A7C478A-3DDB-4E39-B060-ABABC1BFD35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415A4C4E-C58C-4B13-9646-935F43B4ED13}" type="pres">
      <dgm:prSet presAssocID="{4A7C478A-3DDB-4E39-B060-ABABC1BFD35F}" presName="spaceRect" presStyleCnt="0"/>
      <dgm:spPr/>
    </dgm:pt>
    <dgm:pt modelId="{BD915C92-771B-4209-97C7-92D4F30DE16C}" type="pres">
      <dgm:prSet presAssocID="{4A7C478A-3DDB-4E39-B060-ABABC1BFD35F}" presName="textRect" presStyleLbl="revTx" presStyleIdx="1" presStyleCnt="2">
        <dgm:presLayoutVars>
          <dgm:chMax val="1"/>
          <dgm:chPref val="1"/>
        </dgm:presLayoutVars>
      </dgm:prSet>
      <dgm:spPr/>
    </dgm:pt>
  </dgm:ptLst>
  <dgm:cxnLst>
    <dgm:cxn modelId="{717A660E-5670-4D2A-897D-89F97BAD7E7C}" srcId="{23A1245F-F57A-45CF-8AEE-735B0A20E552}" destId="{FFD13B12-F4B0-4783-B5D9-3DB6A25A00E2}" srcOrd="0" destOrd="0" parTransId="{F6DEE452-2656-45D4-AF58-F49FDCDFF6B6}" sibTransId="{BC630FCA-90F5-499D-99A3-2D69A4FA55FB}"/>
    <dgm:cxn modelId="{A2FD7911-667E-40CE-AC49-FE2FD5C1B4B9}" type="presOf" srcId="{4A7C478A-3DDB-4E39-B060-ABABC1BFD35F}" destId="{BD915C92-771B-4209-97C7-92D4F30DE16C}" srcOrd="0" destOrd="0" presId="urn:microsoft.com/office/officeart/2018/2/layout/IconLabelList"/>
    <dgm:cxn modelId="{4BCFE39A-82CC-4203-B553-2AF6D1D3857F}" type="presOf" srcId="{FFD13B12-F4B0-4783-B5D9-3DB6A25A00E2}" destId="{D8E636A1-90A6-45C5-A6A0-1E4E93A42E18}" srcOrd="0" destOrd="0" presId="urn:microsoft.com/office/officeart/2018/2/layout/IconLabelList"/>
    <dgm:cxn modelId="{5CE72AAF-FF69-484A-9061-73776F8AFC49}" type="presOf" srcId="{23A1245F-F57A-45CF-8AEE-735B0A20E552}" destId="{85A7B8FC-A90A-4AC9-A07D-443018A7376E}" srcOrd="0" destOrd="0" presId="urn:microsoft.com/office/officeart/2018/2/layout/IconLabelList"/>
    <dgm:cxn modelId="{67A8F5BF-16C1-4233-A2BC-478EF6D8796B}" srcId="{23A1245F-F57A-45CF-8AEE-735B0A20E552}" destId="{4A7C478A-3DDB-4E39-B060-ABABC1BFD35F}" srcOrd="1" destOrd="0" parTransId="{CDDD56CA-AAB0-4F88-9CCB-557BB3FBD98B}" sibTransId="{BD492792-C58A-4AF9-A05B-E1DEEA833F30}"/>
    <dgm:cxn modelId="{7BF72A42-F95F-4D77-92B8-FDA822ED8174}" type="presParOf" srcId="{85A7B8FC-A90A-4AC9-A07D-443018A7376E}" destId="{2637922F-2434-43D6-9A9A-1C05C5C9A136}" srcOrd="0" destOrd="0" presId="urn:microsoft.com/office/officeart/2018/2/layout/IconLabelList"/>
    <dgm:cxn modelId="{5819F592-6AC7-4E24-A24A-7BD34D7EA42C}" type="presParOf" srcId="{2637922F-2434-43D6-9A9A-1C05C5C9A136}" destId="{F43DAF05-76C7-4CED-9830-4A8AEA0F59A6}" srcOrd="0" destOrd="0" presId="urn:microsoft.com/office/officeart/2018/2/layout/IconLabelList"/>
    <dgm:cxn modelId="{5C610DB8-07EB-4091-8215-C98169214A48}" type="presParOf" srcId="{2637922F-2434-43D6-9A9A-1C05C5C9A136}" destId="{7EB421B8-33F9-4665-9553-AFBFF94AB56B}" srcOrd="1" destOrd="0" presId="urn:microsoft.com/office/officeart/2018/2/layout/IconLabelList"/>
    <dgm:cxn modelId="{0D71D885-61AB-4960-B6BF-FD0389728245}" type="presParOf" srcId="{2637922F-2434-43D6-9A9A-1C05C5C9A136}" destId="{D8E636A1-90A6-45C5-A6A0-1E4E93A42E18}" srcOrd="2" destOrd="0" presId="urn:microsoft.com/office/officeart/2018/2/layout/IconLabelList"/>
    <dgm:cxn modelId="{884E9C30-7A8B-48BD-BE70-3C501D7D9324}" type="presParOf" srcId="{85A7B8FC-A90A-4AC9-A07D-443018A7376E}" destId="{B429A128-38CC-46C0-A3A9-F3BC58FDB29B}" srcOrd="1" destOrd="0" presId="urn:microsoft.com/office/officeart/2018/2/layout/IconLabelList"/>
    <dgm:cxn modelId="{A14A92E8-C4E8-425B-A1AE-1F67560392B1}" type="presParOf" srcId="{85A7B8FC-A90A-4AC9-A07D-443018A7376E}" destId="{20E079FD-B0B2-4509-B0AD-5E003898FB78}" srcOrd="2" destOrd="0" presId="urn:microsoft.com/office/officeart/2018/2/layout/IconLabelList"/>
    <dgm:cxn modelId="{ECEE6386-CA39-406F-8738-BE2971A47F08}" type="presParOf" srcId="{20E079FD-B0B2-4509-B0AD-5E003898FB78}" destId="{457C1988-4A80-4573-9E33-20D95A12FE3D}" srcOrd="0" destOrd="0" presId="urn:microsoft.com/office/officeart/2018/2/layout/IconLabelList"/>
    <dgm:cxn modelId="{549280A9-FF1F-4EE5-89A9-F29E1D26230E}" type="presParOf" srcId="{20E079FD-B0B2-4509-B0AD-5E003898FB78}" destId="{415A4C4E-C58C-4B13-9646-935F43B4ED13}" srcOrd="1" destOrd="0" presId="urn:microsoft.com/office/officeart/2018/2/layout/IconLabelList"/>
    <dgm:cxn modelId="{FAA119D9-2B58-4C5B-BE96-3BC63A8B8663}" type="presParOf" srcId="{20E079FD-B0B2-4509-B0AD-5E003898FB78}" destId="{BD915C92-771B-4209-97C7-92D4F30DE16C}"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AE6F11-1C53-433B-BF87-129669AC1425}"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809A4EA-87AF-4DD3-8CDB-C954F5253024}">
      <dgm:prSet/>
      <dgm:spPr/>
      <dgm:t>
        <a:bodyPr/>
        <a:lstStyle/>
        <a:p>
          <a:r>
            <a:rPr lang="nl-NL"/>
            <a:t>Functies binnen Maatschappelijke Zorg</a:t>
          </a:r>
          <a:endParaRPr lang="en-US"/>
        </a:p>
      </dgm:t>
    </dgm:pt>
    <dgm:pt modelId="{0066D740-BA5C-45E9-8D9A-3146ADD70DD9}" type="parTrans" cxnId="{190F9A3A-2402-4CFE-A0B8-4C8AD9932000}">
      <dgm:prSet/>
      <dgm:spPr/>
      <dgm:t>
        <a:bodyPr/>
        <a:lstStyle/>
        <a:p>
          <a:endParaRPr lang="en-US"/>
        </a:p>
      </dgm:t>
    </dgm:pt>
    <dgm:pt modelId="{2870720B-45D2-4712-ACEE-CBA5936873B0}" type="sibTrans" cxnId="{190F9A3A-2402-4CFE-A0B8-4C8AD9932000}">
      <dgm:prSet/>
      <dgm:spPr/>
      <dgm:t>
        <a:bodyPr/>
        <a:lstStyle/>
        <a:p>
          <a:endParaRPr lang="en-US"/>
        </a:p>
      </dgm:t>
    </dgm:pt>
    <dgm:pt modelId="{8A9B43F1-24EE-4893-B600-B9146CC510F0}">
      <dgm:prSet/>
      <dgm:spPr/>
      <dgm:t>
        <a:bodyPr/>
        <a:lstStyle/>
        <a:p>
          <a:r>
            <a:rPr lang="nl-NL"/>
            <a:t>Dagelijkse werkpraktijk </a:t>
          </a:r>
          <a:endParaRPr lang="en-US"/>
        </a:p>
      </dgm:t>
    </dgm:pt>
    <dgm:pt modelId="{C3108A5C-58A2-4CA1-BDAE-2CB0FD0EB92A}" type="parTrans" cxnId="{65200168-781E-4691-BE7C-46A7BB8266B2}">
      <dgm:prSet/>
      <dgm:spPr/>
      <dgm:t>
        <a:bodyPr/>
        <a:lstStyle/>
        <a:p>
          <a:endParaRPr lang="en-US"/>
        </a:p>
      </dgm:t>
    </dgm:pt>
    <dgm:pt modelId="{40E63E70-A61B-46DF-AE69-6B823618B596}" type="sibTrans" cxnId="{65200168-781E-4691-BE7C-46A7BB8266B2}">
      <dgm:prSet/>
      <dgm:spPr/>
      <dgm:t>
        <a:bodyPr/>
        <a:lstStyle/>
        <a:p>
          <a:endParaRPr lang="en-US"/>
        </a:p>
      </dgm:t>
    </dgm:pt>
    <dgm:pt modelId="{6EBA3ADC-C258-4658-A693-1CAEC59A2E90}">
      <dgm:prSet/>
      <dgm:spPr/>
      <dgm:t>
        <a:bodyPr/>
        <a:lstStyle/>
        <a:p>
          <a:r>
            <a:rPr lang="nl-NL"/>
            <a:t>Verdieping: zelfsturende teams</a:t>
          </a:r>
          <a:endParaRPr lang="en-US"/>
        </a:p>
      </dgm:t>
    </dgm:pt>
    <dgm:pt modelId="{2EE02C05-C692-4973-9F8E-9B8EC2AF5675}" type="parTrans" cxnId="{55A2E0EC-71CB-4256-9FBD-098C02D262A1}">
      <dgm:prSet/>
      <dgm:spPr/>
      <dgm:t>
        <a:bodyPr/>
        <a:lstStyle/>
        <a:p>
          <a:endParaRPr lang="en-US"/>
        </a:p>
      </dgm:t>
    </dgm:pt>
    <dgm:pt modelId="{00EB9741-6DE5-476D-9DEF-9F8EC02DE623}" type="sibTrans" cxnId="{55A2E0EC-71CB-4256-9FBD-098C02D262A1}">
      <dgm:prSet/>
      <dgm:spPr/>
      <dgm:t>
        <a:bodyPr/>
        <a:lstStyle/>
        <a:p>
          <a:endParaRPr lang="en-US"/>
        </a:p>
      </dgm:t>
    </dgm:pt>
    <dgm:pt modelId="{BB3C5109-FC05-4790-8B59-D0A107E8CF31}" type="pres">
      <dgm:prSet presAssocID="{C4AE6F11-1C53-433B-BF87-129669AC1425}" presName="root" presStyleCnt="0">
        <dgm:presLayoutVars>
          <dgm:dir/>
          <dgm:resizeHandles val="exact"/>
        </dgm:presLayoutVars>
      </dgm:prSet>
      <dgm:spPr/>
    </dgm:pt>
    <dgm:pt modelId="{3E5BC59B-3AD6-46D8-B16E-2BEE67259B02}" type="pres">
      <dgm:prSet presAssocID="{0809A4EA-87AF-4DD3-8CDB-C954F5253024}" presName="compNode" presStyleCnt="0"/>
      <dgm:spPr/>
    </dgm:pt>
    <dgm:pt modelId="{EE78EB63-3EFF-4E6C-8BB3-F37EB73BF85A}" type="pres">
      <dgm:prSet presAssocID="{0809A4EA-87AF-4DD3-8CDB-C954F525302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n"/>
        </a:ext>
      </dgm:extLst>
    </dgm:pt>
    <dgm:pt modelId="{7B2E0CC6-EF3E-4458-888F-F5A6FFC85318}" type="pres">
      <dgm:prSet presAssocID="{0809A4EA-87AF-4DD3-8CDB-C954F5253024}" presName="spaceRect" presStyleCnt="0"/>
      <dgm:spPr/>
    </dgm:pt>
    <dgm:pt modelId="{AB85195E-B26E-437A-8193-7C43078450B9}" type="pres">
      <dgm:prSet presAssocID="{0809A4EA-87AF-4DD3-8CDB-C954F5253024}" presName="textRect" presStyleLbl="revTx" presStyleIdx="0" presStyleCnt="3">
        <dgm:presLayoutVars>
          <dgm:chMax val="1"/>
          <dgm:chPref val="1"/>
        </dgm:presLayoutVars>
      </dgm:prSet>
      <dgm:spPr/>
    </dgm:pt>
    <dgm:pt modelId="{AA90D6D2-38E2-4D62-9C72-00996546BEE1}" type="pres">
      <dgm:prSet presAssocID="{2870720B-45D2-4712-ACEE-CBA5936873B0}" presName="sibTrans" presStyleCnt="0"/>
      <dgm:spPr/>
    </dgm:pt>
    <dgm:pt modelId="{CA2E4406-A78F-4916-9351-966772FFFFEF}" type="pres">
      <dgm:prSet presAssocID="{8A9B43F1-24EE-4893-B600-B9146CC510F0}" presName="compNode" presStyleCnt="0"/>
      <dgm:spPr/>
    </dgm:pt>
    <dgm:pt modelId="{14672BCA-CBA9-496E-B45D-E3E17A2399B0}" type="pres">
      <dgm:prSet presAssocID="{8A9B43F1-24EE-4893-B600-B9146CC510F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C9C87B2D-44D2-4F13-A43E-91111BDD2419}" type="pres">
      <dgm:prSet presAssocID="{8A9B43F1-24EE-4893-B600-B9146CC510F0}" presName="spaceRect" presStyleCnt="0"/>
      <dgm:spPr/>
    </dgm:pt>
    <dgm:pt modelId="{79DF1EBB-609E-4FA3-B39F-7E95292665EC}" type="pres">
      <dgm:prSet presAssocID="{8A9B43F1-24EE-4893-B600-B9146CC510F0}" presName="textRect" presStyleLbl="revTx" presStyleIdx="1" presStyleCnt="3">
        <dgm:presLayoutVars>
          <dgm:chMax val="1"/>
          <dgm:chPref val="1"/>
        </dgm:presLayoutVars>
      </dgm:prSet>
      <dgm:spPr/>
    </dgm:pt>
    <dgm:pt modelId="{B4AD9019-055C-4F8D-8E52-5F713D16A75C}" type="pres">
      <dgm:prSet presAssocID="{40E63E70-A61B-46DF-AE69-6B823618B596}" presName="sibTrans" presStyleCnt="0"/>
      <dgm:spPr/>
    </dgm:pt>
    <dgm:pt modelId="{5795D3E9-48B9-4E6F-B6C2-1159ED68AB13}" type="pres">
      <dgm:prSet presAssocID="{6EBA3ADC-C258-4658-A693-1CAEC59A2E90}" presName="compNode" presStyleCnt="0"/>
      <dgm:spPr/>
    </dgm:pt>
    <dgm:pt modelId="{6F86E4D7-004D-4C72-9B6E-CA4D79B0AE39}" type="pres">
      <dgm:prSet presAssocID="{6EBA3ADC-C258-4658-A693-1CAEC59A2E9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Brainstorm"/>
        </a:ext>
      </dgm:extLst>
    </dgm:pt>
    <dgm:pt modelId="{278AB062-0015-4EB9-B98D-C3AB4AF7F57E}" type="pres">
      <dgm:prSet presAssocID="{6EBA3ADC-C258-4658-A693-1CAEC59A2E90}" presName="spaceRect" presStyleCnt="0"/>
      <dgm:spPr/>
    </dgm:pt>
    <dgm:pt modelId="{47600375-C061-4133-AA39-6C4044E1E4A3}" type="pres">
      <dgm:prSet presAssocID="{6EBA3ADC-C258-4658-A693-1CAEC59A2E90}" presName="textRect" presStyleLbl="revTx" presStyleIdx="2" presStyleCnt="3">
        <dgm:presLayoutVars>
          <dgm:chMax val="1"/>
          <dgm:chPref val="1"/>
        </dgm:presLayoutVars>
      </dgm:prSet>
      <dgm:spPr/>
    </dgm:pt>
  </dgm:ptLst>
  <dgm:cxnLst>
    <dgm:cxn modelId="{190F9A3A-2402-4CFE-A0B8-4C8AD9932000}" srcId="{C4AE6F11-1C53-433B-BF87-129669AC1425}" destId="{0809A4EA-87AF-4DD3-8CDB-C954F5253024}" srcOrd="0" destOrd="0" parTransId="{0066D740-BA5C-45E9-8D9A-3146ADD70DD9}" sibTransId="{2870720B-45D2-4712-ACEE-CBA5936873B0}"/>
    <dgm:cxn modelId="{65200168-781E-4691-BE7C-46A7BB8266B2}" srcId="{C4AE6F11-1C53-433B-BF87-129669AC1425}" destId="{8A9B43F1-24EE-4893-B600-B9146CC510F0}" srcOrd="1" destOrd="0" parTransId="{C3108A5C-58A2-4CA1-BDAE-2CB0FD0EB92A}" sibTransId="{40E63E70-A61B-46DF-AE69-6B823618B596}"/>
    <dgm:cxn modelId="{36CF6E50-009C-44CF-9F5D-A3C217DB814B}" type="presOf" srcId="{6EBA3ADC-C258-4658-A693-1CAEC59A2E90}" destId="{47600375-C061-4133-AA39-6C4044E1E4A3}" srcOrd="0" destOrd="0" presId="urn:microsoft.com/office/officeart/2018/2/layout/IconLabelList"/>
    <dgm:cxn modelId="{CA1F0073-A84A-4F89-8937-02190531A1E7}" type="presOf" srcId="{8A9B43F1-24EE-4893-B600-B9146CC510F0}" destId="{79DF1EBB-609E-4FA3-B39F-7E95292665EC}" srcOrd="0" destOrd="0" presId="urn:microsoft.com/office/officeart/2018/2/layout/IconLabelList"/>
    <dgm:cxn modelId="{04FA5A88-421C-4276-8DD2-9F73128AD702}" type="presOf" srcId="{C4AE6F11-1C53-433B-BF87-129669AC1425}" destId="{BB3C5109-FC05-4790-8B59-D0A107E8CF31}" srcOrd="0" destOrd="0" presId="urn:microsoft.com/office/officeart/2018/2/layout/IconLabelList"/>
    <dgm:cxn modelId="{36CB4096-4A93-4616-9286-ED63C9448C11}" type="presOf" srcId="{0809A4EA-87AF-4DD3-8CDB-C954F5253024}" destId="{AB85195E-B26E-437A-8193-7C43078450B9}" srcOrd="0" destOrd="0" presId="urn:microsoft.com/office/officeart/2018/2/layout/IconLabelList"/>
    <dgm:cxn modelId="{55A2E0EC-71CB-4256-9FBD-098C02D262A1}" srcId="{C4AE6F11-1C53-433B-BF87-129669AC1425}" destId="{6EBA3ADC-C258-4658-A693-1CAEC59A2E90}" srcOrd="2" destOrd="0" parTransId="{2EE02C05-C692-4973-9F8E-9B8EC2AF5675}" sibTransId="{00EB9741-6DE5-476D-9DEF-9F8EC02DE623}"/>
    <dgm:cxn modelId="{783CBEE3-45C7-47E3-8E0D-2EABB95F88C3}" type="presParOf" srcId="{BB3C5109-FC05-4790-8B59-D0A107E8CF31}" destId="{3E5BC59B-3AD6-46D8-B16E-2BEE67259B02}" srcOrd="0" destOrd="0" presId="urn:microsoft.com/office/officeart/2018/2/layout/IconLabelList"/>
    <dgm:cxn modelId="{20630281-5498-4798-A7A3-0B0907A3FE43}" type="presParOf" srcId="{3E5BC59B-3AD6-46D8-B16E-2BEE67259B02}" destId="{EE78EB63-3EFF-4E6C-8BB3-F37EB73BF85A}" srcOrd="0" destOrd="0" presId="urn:microsoft.com/office/officeart/2018/2/layout/IconLabelList"/>
    <dgm:cxn modelId="{B5FBC144-603B-4759-9636-92AD1E613C35}" type="presParOf" srcId="{3E5BC59B-3AD6-46D8-B16E-2BEE67259B02}" destId="{7B2E0CC6-EF3E-4458-888F-F5A6FFC85318}" srcOrd="1" destOrd="0" presId="urn:microsoft.com/office/officeart/2018/2/layout/IconLabelList"/>
    <dgm:cxn modelId="{7C3AF553-A0AD-4883-85EB-062B1C4CCC3C}" type="presParOf" srcId="{3E5BC59B-3AD6-46D8-B16E-2BEE67259B02}" destId="{AB85195E-B26E-437A-8193-7C43078450B9}" srcOrd="2" destOrd="0" presId="urn:microsoft.com/office/officeart/2018/2/layout/IconLabelList"/>
    <dgm:cxn modelId="{B74C80B6-176F-436D-B9D3-307A73575521}" type="presParOf" srcId="{BB3C5109-FC05-4790-8B59-D0A107E8CF31}" destId="{AA90D6D2-38E2-4D62-9C72-00996546BEE1}" srcOrd="1" destOrd="0" presId="urn:microsoft.com/office/officeart/2018/2/layout/IconLabelList"/>
    <dgm:cxn modelId="{72EF5FBC-2C38-4C17-B8F7-7E5D81170BC2}" type="presParOf" srcId="{BB3C5109-FC05-4790-8B59-D0A107E8CF31}" destId="{CA2E4406-A78F-4916-9351-966772FFFFEF}" srcOrd="2" destOrd="0" presId="urn:microsoft.com/office/officeart/2018/2/layout/IconLabelList"/>
    <dgm:cxn modelId="{D3A31428-BDE1-4A9A-91F4-AE2C4461B1B2}" type="presParOf" srcId="{CA2E4406-A78F-4916-9351-966772FFFFEF}" destId="{14672BCA-CBA9-496E-B45D-E3E17A2399B0}" srcOrd="0" destOrd="0" presId="urn:microsoft.com/office/officeart/2018/2/layout/IconLabelList"/>
    <dgm:cxn modelId="{1EEE40E9-E734-4A3D-AB7F-B1CDAC7AC1FC}" type="presParOf" srcId="{CA2E4406-A78F-4916-9351-966772FFFFEF}" destId="{C9C87B2D-44D2-4F13-A43E-91111BDD2419}" srcOrd="1" destOrd="0" presId="urn:microsoft.com/office/officeart/2018/2/layout/IconLabelList"/>
    <dgm:cxn modelId="{BB968AD5-D1A0-4AF3-87FF-2822AE9708CE}" type="presParOf" srcId="{CA2E4406-A78F-4916-9351-966772FFFFEF}" destId="{79DF1EBB-609E-4FA3-B39F-7E95292665EC}" srcOrd="2" destOrd="0" presId="urn:microsoft.com/office/officeart/2018/2/layout/IconLabelList"/>
    <dgm:cxn modelId="{FD6ED7C8-A2C3-431F-9406-6F4E9BD35BA1}" type="presParOf" srcId="{BB3C5109-FC05-4790-8B59-D0A107E8CF31}" destId="{B4AD9019-055C-4F8D-8E52-5F713D16A75C}" srcOrd="3" destOrd="0" presId="urn:microsoft.com/office/officeart/2018/2/layout/IconLabelList"/>
    <dgm:cxn modelId="{730A7DED-DC88-41D4-9A5F-7990DDFDE996}" type="presParOf" srcId="{BB3C5109-FC05-4790-8B59-D0A107E8CF31}" destId="{5795D3E9-48B9-4E6F-B6C2-1159ED68AB13}" srcOrd="4" destOrd="0" presId="urn:microsoft.com/office/officeart/2018/2/layout/IconLabelList"/>
    <dgm:cxn modelId="{31AF1DB3-EEAE-4116-9024-F04572B1DBC0}" type="presParOf" srcId="{5795D3E9-48B9-4E6F-B6C2-1159ED68AB13}" destId="{6F86E4D7-004D-4C72-9B6E-CA4D79B0AE39}" srcOrd="0" destOrd="0" presId="urn:microsoft.com/office/officeart/2018/2/layout/IconLabelList"/>
    <dgm:cxn modelId="{9EF032C4-C167-4990-AD5D-928943A445D1}" type="presParOf" srcId="{5795D3E9-48B9-4E6F-B6C2-1159ED68AB13}" destId="{278AB062-0015-4EB9-B98D-C3AB4AF7F57E}" srcOrd="1" destOrd="0" presId="urn:microsoft.com/office/officeart/2018/2/layout/IconLabelList"/>
    <dgm:cxn modelId="{3A6B772D-9EBC-4540-9769-4C3193966C0D}" type="presParOf" srcId="{5795D3E9-48B9-4E6F-B6C2-1159ED68AB13}" destId="{47600375-C061-4133-AA39-6C4044E1E4A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0C74F1-32A3-4AF5-AA40-49EAE453F68A}" type="doc">
      <dgm:prSet loTypeId="urn:microsoft.com/office/officeart/2018/5/layout/IconCircle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3D3FCF3-4129-4135-9367-71FE16A6BD40}">
      <dgm:prSet/>
      <dgm:spPr/>
      <dgm:t>
        <a:bodyPr/>
        <a:lstStyle/>
        <a:p>
          <a:pPr>
            <a:defRPr cap="all"/>
          </a:pPr>
          <a:r>
            <a:rPr lang="nl-NL"/>
            <a:t>Voorwaarden</a:t>
          </a:r>
          <a:endParaRPr lang="en-US"/>
        </a:p>
      </dgm:t>
    </dgm:pt>
    <dgm:pt modelId="{75A54447-67BC-44F2-8D6B-2D6DB42746FA}" type="parTrans" cxnId="{E8DC2F45-1F21-474F-9942-964960CB1DD8}">
      <dgm:prSet/>
      <dgm:spPr/>
      <dgm:t>
        <a:bodyPr/>
        <a:lstStyle/>
        <a:p>
          <a:endParaRPr lang="en-US"/>
        </a:p>
      </dgm:t>
    </dgm:pt>
    <dgm:pt modelId="{7CF6DB08-46A0-4DA4-9944-9B41843F0BBC}" type="sibTrans" cxnId="{E8DC2F45-1F21-474F-9942-964960CB1DD8}">
      <dgm:prSet/>
      <dgm:spPr/>
      <dgm:t>
        <a:bodyPr/>
        <a:lstStyle/>
        <a:p>
          <a:endParaRPr lang="en-US"/>
        </a:p>
      </dgm:t>
    </dgm:pt>
    <dgm:pt modelId="{DE369820-C479-40F0-9009-EDDC3CCE6B31}">
      <dgm:prSet/>
      <dgm:spPr/>
      <dgm:t>
        <a:bodyPr/>
        <a:lstStyle/>
        <a:p>
          <a:pPr>
            <a:defRPr cap="all"/>
          </a:pPr>
          <a:r>
            <a:rPr lang="nl-NL"/>
            <a:t>Wetenschappelijk onderzoek</a:t>
          </a:r>
          <a:endParaRPr lang="en-US"/>
        </a:p>
      </dgm:t>
    </dgm:pt>
    <dgm:pt modelId="{1E809D4F-4365-46FD-90C0-6307DDAE6B84}" type="parTrans" cxnId="{974AB3CB-68B2-448A-99A5-E4108526A636}">
      <dgm:prSet/>
      <dgm:spPr/>
      <dgm:t>
        <a:bodyPr/>
        <a:lstStyle/>
        <a:p>
          <a:endParaRPr lang="en-US"/>
        </a:p>
      </dgm:t>
    </dgm:pt>
    <dgm:pt modelId="{FA654A5A-B24F-408D-976E-952C18A25889}" type="sibTrans" cxnId="{974AB3CB-68B2-448A-99A5-E4108526A636}">
      <dgm:prSet/>
      <dgm:spPr/>
      <dgm:t>
        <a:bodyPr/>
        <a:lstStyle/>
        <a:p>
          <a:endParaRPr lang="en-US"/>
        </a:p>
      </dgm:t>
    </dgm:pt>
    <dgm:pt modelId="{B619DB70-BE67-4658-8373-6018AF7123C5}" type="pres">
      <dgm:prSet presAssocID="{900C74F1-32A3-4AF5-AA40-49EAE453F68A}" presName="root" presStyleCnt="0">
        <dgm:presLayoutVars>
          <dgm:dir/>
          <dgm:resizeHandles val="exact"/>
        </dgm:presLayoutVars>
      </dgm:prSet>
      <dgm:spPr/>
    </dgm:pt>
    <dgm:pt modelId="{72CF7ABD-AAC9-4B91-9F54-CD6929BBFD14}" type="pres">
      <dgm:prSet presAssocID="{43D3FCF3-4129-4135-9367-71FE16A6BD40}" presName="compNode" presStyleCnt="0"/>
      <dgm:spPr/>
    </dgm:pt>
    <dgm:pt modelId="{DFA97579-2E25-4826-8D2C-7E4107649D25}" type="pres">
      <dgm:prSet presAssocID="{43D3FCF3-4129-4135-9367-71FE16A6BD40}" presName="iconBgRect" presStyleLbl="bgShp" presStyleIdx="0" presStyleCnt="2"/>
      <dgm:spPr/>
    </dgm:pt>
    <dgm:pt modelId="{58955C83-C604-4C74-9402-445B2A0BAFBE}" type="pres">
      <dgm:prSet presAssocID="{43D3FCF3-4129-4135-9367-71FE16A6BD4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F6854C6E-B4CF-4639-8B77-99AD91164C24}" type="pres">
      <dgm:prSet presAssocID="{43D3FCF3-4129-4135-9367-71FE16A6BD40}" presName="spaceRect" presStyleCnt="0"/>
      <dgm:spPr/>
    </dgm:pt>
    <dgm:pt modelId="{626E9CDF-9C5F-4271-8AAE-E666B84A5ED5}" type="pres">
      <dgm:prSet presAssocID="{43D3FCF3-4129-4135-9367-71FE16A6BD40}" presName="textRect" presStyleLbl="revTx" presStyleIdx="0" presStyleCnt="2">
        <dgm:presLayoutVars>
          <dgm:chMax val="1"/>
          <dgm:chPref val="1"/>
        </dgm:presLayoutVars>
      </dgm:prSet>
      <dgm:spPr/>
    </dgm:pt>
    <dgm:pt modelId="{1ECE1686-B0F7-449E-BB79-AD0B3E4EA480}" type="pres">
      <dgm:prSet presAssocID="{7CF6DB08-46A0-4DA4-9944-9B41843F0BBC}" presName="sibTrans" presStyleCnt="0"/>
      <dgm:spPr/>
    </dgm:pt>
    <dgm:pt modelId="{C1305FE9-E47D-4575-93FA-96031CC64672}" type="pres">
      <dgm:prSet presAssocID="{DE369820-C479-40F0-9009-EDDC3CCE6B31}" presName="compNode" presStyleCnt="0"/>
      <dgm:spPr/>
    </dgm:pt>
    <dgm:pt modelId="{2DE10DC4-ACD2-4EA0-9D98-DF3E1FE0F4D3}" type="pres">
      <dgm:prSet presAssocID="{DE369820-C479-40F0-9009-EDDC3CCE6B31}" presName="iconBgRect" presStyleLbl="bgShp" presStyleIdx="1" presStyleCnt="2"/>
      <dgm:spPr/>
    </dgm:pt>
    <dgm:pt modelId="{11318020-F8D6-4B4E-9FB0-72B23B017CA7}" type="pres">
      <dgm:prSet presAssocID="{DE369820-C479-40F0-9009-EDDC3CCE6B3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icroscope"/>
        </a:ext>
      </dgm:extLst>
    </dgm:pt>
    <dgm:pt modelId="{40078A0A-195B-467A-B1FB-CB7243B60D74}" type="pres">
      <dgm:prSet presAssocID="{DE369820-C479-40F0-9009-EDDC3CCE6B31}" presName="spaceRect" presStyleCnt="0"/>
      <dgm:spPr/>
    </dgm:pt>
    <dgm:pt modelId="{C39B36A6-4721-4E87-BFC9-8495A396F9C9}" type="pres">
      <dgm:prSet presAssocID="{DE369820-C479-40F0-9009-EDDC3CCE6B31}" presName="textRect" presStyleLbl="revTx" presStyleIdx="1" presStyleCnt="2">
        <dgm:presLayoutVars>
          <dgm:chMax val="1"/>
          <dgm:chPref val="1"/>
        </dgm:presLayoutVars>
      </dgm:prSet>
      <dgm:spPr/>
    </dgm:pt>
  </dgm:ptLst>
  <dgm:cxnLst>
    <dgm:cxn modelId="{79352839-A724-4471-8784-BDA6A0AECDD8}" type="presOf" srcId="{900C74F1-32A3-4AF5-AA40-49EAE453F68A}" destId="{B619DB70-BE67-4658-8373-6018AF7123C5}" srcOrd="0" destOrd="0" presId="urn:microsoft.com/office/officeart/2018/5/layout/IconCircleLabelList"/>
    <dgm:cxn modelId="{E8DC2F45-1F21-474F-9942-964960CB1DD8}" srcId="{900C74F1-32A3-4AF5-AA40-49EAE453F68A}" destId="{43D3FCF3-4129-4135-9367-71FE16A6BD40}" srcOrd="0" destOrd="0" parTransId="{75A54447-67BC-44F2-8D6B-2D6DB42746FA}" sibTransId="{7CF6DB08-46A0-4DA4-9944-9B41843F0BBC}"/>
    <dgm:cxn modelId="{974AB3CB-68B2-448A-99A5-E4108526A636}" srcId="{900C74F1-32A3-4AF5-AA40-49EAE453F68A}" destId="{DE369820-C479-40F0-9009-EDDC3CCE6B31}" srcOrd="1" destOrd="0" parTransId="{1E809D4F-4365-46FD-90C0-6307DDAE6B84}" sibTransId="{FA654A5A-B24F-408D-976E-952C18A25889}"/>
    <dgm:cxn modelId="{727320F3-1DA6-4728-AF25-748F2F6F85E9}" type="presOf" srcId="{43D3FCF3-4129-4135-9367-71FE16A6BD40}" destId="{626E9CDF-9C5F-4271-8AAE-E666B84A5ED5}" srcOrd="0" destOrd="0" presId="urn:microsoft.com/office/officeart/2018/5/layout/IconCircleLabelList"/>
    <dgm:cxn modelId="{1AE678FA-E7B6-4E5D-AA77-506DE2D1E4BC}" type="presOf" srcId="{DE369820-C479-40F0-9009-EDDC3CCE6B31}" destId="{C39B36A6-4721-4E87-BFC9-8495A396F9C9}" srcOrd="0" destOrd="0" presId="urn:microsoft.com/office/officeart/2018/5/layout/IconCircleLabelList"/>
    <dgm:cxn modelId="{82DDB6F1-052C-4CA6-A922-A38CA8066841}" type="presParOf" srcId="{B619DB70-BE67-4658-8373-6018AF7123C5}" destId="{72CF7ABD-AAC9-4B91-9F54-CD6929BBFD14}" srcOrd="0" destOrd="0" presId="urn:microsoft.com/office/officeart/2018/5/layout/IconCircleLabelList"/>
    <dgm:cxn modelId="{B53AC10E-7F83-4078-9AF1-330772715D0F}" type="presParOf" srcId="{72CF7ABD-AAC9-4B91-9F54-CD6929BBFD14}" destId="{DFA97579-2E25-4826-8D2C-7E4107649D25}" srcOrd="0" destOrd="0" presId="urn:microsoft.com/office/officeart/2018/5/layout/IconCircleLabelList"/>
    <dgm:cxn modelId="{1F745848-378D-4267-B768-CCAEE1A7E2BE}" type="presParOf" srcId="{72CF7ABD-AAC9-4B91-9F54-CD6929BBFD14}" destId="{58955C83-C604-4C74-9402-445B2A0BAFBE}" srcOrd="1" destOrd="0" presId="urn:microsoft.com/office/officeart/2018/5/layout/IconCircleLabelList"/>
    <dgm:cxn modelId="{5A116881-E2CA-4880-9C46-887471C25D2E}" type="presParOf" srcId="{72CF7ABD-AAC9-4B91-9F54-CD6929BBFD14}" destId="{F6854C6E-B4CF-4639-8B77-99AD91164C24}" srcOrd="2" destOrd="0" presId="urn:microsoft.com/office/officeart/2018/5/layout/IconCircleLabelList"/>
    <dgm:cxn modelId="{D9AD84B2-2E80-4154-808D-9E3FADA0B193}" type="presParOf" srcId="{72CF7ABD-AAC9-4B91-9F54-CD6929BBFD14}" destId="{626E9CDF-9C5F-4271-8AAE-E666B84A5ED5}" srcOrd="3" destOrd="0" presId="urn:microsoft.com/office/officeart/2018/5/layout/IconCircleLabelList"/>
    <dgm:cxn modelId="{B88C1331-A73E-4CB2-A713-2113AAA46F79}" type="presParOf" srcId="{B619DB70-BE67-4658-8373-6018AF7123C5}" destId="{1ECE1686-B0F7-449E-BB79-AD0B3E4EA480}" srcOrd="1" destOrd="0" presId="urn:microsoft.com/office/officeart/2018/5/layout/IconCircleLabelList"/>
    <dgm:cxn modelId="{2A719861-8058-4F99-AE4F-BF584BD0B7E4}" type="presParOf" srcId="{B619DB70-BE67-4658-8373-6018AF7123C5}" destId="{C1305FE9-E47D-4575-93FA-96031CC64672}" srcOrd="2" destOrd="0" presId="urn:microsoft.com/office/officeart/2018/5/layout/IconCircleLabelList"/>
    <dgm:cxn modelId="{AF93C7B0-05C3-41A8-89D9-E86A1F51EEFB}" type="presParOf" srcId="{C1305FE9-E47D-4575-93FA-96031CC64672}" destId="{2DE10DC4-ACD2-4EA0-9D98-DF3E1FE0F4D3}" srcOrd="0" destOrd="0" presId="urn:microsoft.com/office/officeart/2018/5/layout/IconCircleLabelList"/>
    <dgm:cxn modelId="{34D69E0C-DCA3-4599-8EB0-0743EB2FC581}" type="presParOf" srcId="{C1305FE9-E47D-4575-93FA-96031CC64672}" destId="{11318020-F8D6-4B4E-9FB0-72B23B017CA7}" srcOrd="1" destOrd="0" presId="urn:microsoft.com/office/officeart/2018/5/layout/IconCircleLabelList"/>
    <dgm:cxn modelId="{6AD5E64C-8A15-46F4-AD4E-49BDE5216EB0}" type="presParOf" srcId="{C1305FE9-E47D-4575-93FA-96031CC64672}" destId="{40078A0A-195B-467A-B1FB-CB7243B60D74}" srcOrd="2" destOrd="0" presId="urn:microsoft.com/office/officeart/2018/5/layout/IconCircleLabelList"/>
    <dgm:cxn modelId="{49EA5E7A-EEF6-4A96-97E2-07F763DC16C5}" type="presParOf" srcId="{C1305FE9-E47D-4575-93FA-96031CC64672}" destId="{C39B36A6-4721-4E87-BFC9-8495A396F9C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DAF05-76C7-4CED-9830-4A8AEA0F59A6}">
      <dsp:nvSpPr>
        <dsp:cNvPr id="0" name=""/>
        <dsp:cNvSpPr/>
      </dsp:nvSpPr>
      <dsp:spPr>
        <a:xfrm>
          <a:off x="1684784" y="4603"/>
          <a:ext cx="1908562" cy="1908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E636A1-90A6-45C5-A6A0-1E4E93A42E18}">
      <dsp:nvSpPr>
        <dsp:cNvPr id="0" name=""/>
        <dsp:cNvSpPr/>
      </dsp:nvSpPr>
      <dsp:spPr>
        <a:xfrm>
          <a:off x="518440" y="2377371"/>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90000"/>
            </a:lnSpc>
            <a:spcBef>
              <a:spcPct val="0"/>
            </a:spcBef>
            <a:spcAft>
              <a:spcPct val="35000"/>
            </a:spcAft>
            <a:buNone/>
          </a:pPr>
          <a:r>
            <a:rPr lang="en-US" sz="3500" kern="1200" dirty="0" err="1"/>
            <a:t>Functies</a:t>
          </a:r>
          <a:r>
            <a:rPr lang="en-US" sz="3500" kern="1200" baseline="0" dirty="0"/>
            <a:t> in </a:t>
          </a:r>
          <a:r>
            <a:rPr lang="en-US" sz="3500" kern="1200" baseline="0" dirty="0" err="1"/>
            <a:t>organisaties</a:t>
          </a:r>
          <a:endParaRPr lang="en-US" sz="3500" kern="1200" dirty="0"/>
        </a:p>
      </dsp:txBody>
      <dsp:txXfrm>
        <a:off x="518440" y="2377371"/>
        <a:ext cx="4241250" cy="720000"/>
      </dsp:txXfrm>
    </dsp:sp>
    <dsp:sp modelId="{457C1988-4A80-4573-9E33-20D95A12FE3D}">
      <dsp:nvSpPr>
        <dsp:cNvPr id="0" name=""/>
        <dsp:cNvSpPr/>
      </dsp:nvSpPr>
      <dsp:spPr>
        <a:xfrm>
          <a:off x="6668253" y="4603"/>
          <a:ext cx="1908562" cy="1908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D915C92-771B-4209-97C7-92D4F30DE16C}">
      <dsp:nvSpPr>
        <dsp:cNvPr id="0" name=""/>
        <dsp:cNvSpPr/>
      </dsp:nvSpPr>
      <dsp:spPr>
        <a:xfrm>
          <a:off x="5501909" y="2377371"/>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90000"/>
            </a:lnSpc>
            <a:spcBef>
              <a:spcPct val="0"/>
            </a:spcBef>
            <a:spcAft>
              <a:spcPct val="35000"/>
            </a:spcAft>
            <a:buNone/>
          </a:pPr>
          <a:r>
            <a:rPr lang="en-US" sz="3500" kern="1200" dirty="0" err="1"/>
            <a:t>Functieomschrijvingen</a:t>
          </a:r>
          <a:endParaRPr lang="en-US" sz="3500" kern="1200" dirty="0"/>
        </a:p>
      </dsp:txBody>
      <dsp:txXfrm>
        <a:off x="5501909" y="2377371"/>
        <a:ext cx="42412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8EB63-3EFF-4E6C-8BB3-F37EB73BF85A}">
      <dsp:nvSpPr>
        <dsp:cNvPr id="0" name=""/>
        <dsp:cNvSpPr/>
      </dsp:nvSpPr>
      <dsp:spPr>
        <a:xfrm>
          <a:off x="1130019" y="370974"/>
          <a:ext cx="1285965" cy="12859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B85195E-B26E-437A-8193-7C43078450B9}">
      <dsp:nvSpPr>
        <dsp:cNvPr id="0" name=""/>
        <dsp:cNvSpPr/>
      </dsp:nvSpPr>
      <dsp:spPr>
        <a:xfrm>
          <a:off x="344152" y="2011000"/>
          <a:ext cx="28577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nl-NL" sz="2400" kern="1200"/>
            <a:t>Functies binnen Maatschappelijke Zorg</a:t>
          </a:r>
          <a:endParaRPr lang="en-US" sz="2400" kern="1200"/>
        </a:p>
      </dsp:txBody>
      <dsp:txXfrm>
        <a:off x="344152" y="2011000"/>
        <a:ext cx="2857700" cy="720000"/>
      </dsp:txXfrm>
    </dsp:sp>
    <dsp:sp modelId="{14672BCA-CBA9-496E-B45D-E3E17A2399B0}">
      <dsp:nvSpPr>
        <dsp:cNvPr id="0" name=""/>
        <dsp:cNvSpPr/>
      </dsp:nvSpPr>
      <dsp:spPr>
        <a:xfrm>
          <a:off x="4487817" y="370974"/>
          <a:ext cx="1285965" cy="12859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9DF1EBB-609E-4FA3-B39F-7E95292665EC}">
      <dsp:nvSpPr>
        <dsp:cNvPr id="0" name=""/>
        <dsp:cNvSpPr/>
      </dsp:nvSpPr>
      <dsp:spPr>
        <a:xfrm>
          <a:off x="3701950" y="2011000"/>
          <a:ext cx="28577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nl-NL" sz="2400" kern="1200"/>
            <a:t>Dagelijkse werkpraktijk </a:t>
          </a:r>
          <a:endParaRPr lang="en-US" sz="2400" kern="1200"/>
        </a:p>
      </dsp:txBody>
      <dsp:txXfrm>
        <a:off x="3701950" y="2011000"/>
        <a:ext cx="2857700" cy="720000"/>
      </dsp:txXfrm>
    </dsp:sp>
    <dsp:sp modelId="{6F86E4D7-004D-4C72-9B6E-CA4D79B0AE39}">
      <dsp:nvSpPr>
        <dsp:cNvPr id="0" name=""/>
        <dsp:cNvSpPr/>
      </dsp:nvSpPr>
      <dsp:spPr>
        <a:xfrm>
          <a:off x="7845615" y="370974"/>
          <a:ext cx="1285965" cy="12859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600375-C061-4133-AA39-6C4044E1E4A3}">
      <dsp:nvSpPr>
        <dsp:cNvPr id="0" name=""/>
        <dsp:cNvSpPr/>
      </dsp:nvSpPr>
      <dsp:spPr>
        <a:xfrm>
          <a:off x="7059747" y="2011000"/>
          <a:ext cx="28577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nl-NL" sz="2400" kern="1200"/>
            <a:t>Verdieping: zelfsturende teams</a:t>
          </a:r>
          <a:endParaRPr lang="en-US" sz="2400" kern="1200"/>
        </a:p>
      </dsp:txBody>
      <dsp:txXfrm>
        <a:off x="7059747" y="2011000"/>
        <a:ext cx="28577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97579-2E25-4826-8D2C-7E4107649D25}">
      <dsp:nvSpPr>
        <dsp:cNvPr id="0" name=""/>
        <dsp:cNvSpPr/>
      </dsp:nvSpPr>
      <dsp:spPr>
        <a:xfrm>
          <a:off x="2520237" y="20987"/>
          <a:ext cx="1784250" cy="178425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955C83-C604-4C74-9402-445B2A0BAFBE}">
      <dsp:nvSpPr>
        <dsp:cNvPr id="0" name=""/>
        <dsp:cNvSpPr/>
      </dsp:nvSpPr>
      <dsp:spPr>
        <a:xfrm>
          <a:off x="2900487" y="401237"/>
          <a:ext cx="1023750" cy="10237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26E9CDF-9C5F-4271-8AAE-E666B84A5ED5}">
      <dsp:nvSpPr>
        <dsp:cNvPr id="0" name=""/>
        <dsp:cNvSpPr/>
      </dsp:nvSpPr>
      <dsp:spPr>
        <a:xfrm>
          <a:off x="1949862" y="2360987"/>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nl-NL" sz="2500" kern="1200"/>
            <a:t>Voorwaarden</a:t>
          </a:r>
          <a:endParaRPr lang="en-US" sz="2500" kern="1200"/>
        </a:p>
      </dsp:txBody>
      <dsp:txXfrm>
        <a:off x="1949862" y="2360987"/>
        <a:ext cx="2925000" cy="720000"/>
      </dsp:txXfrm>
    </dsp:sp>
    <dsp:sp modelId="{2DE10DC4-ACD2-4EA0-9D98-DF3E1FE0F4D3}">
      <dsp:nvSpPr>
        <dsp:cNvPr id="0" name=""/>
        <dsp:cNvSpPr/>
      </dsp:nvSpPr>
      <dsp:spPr>
        <a:xfrm>
          <a:off x="5957112" y="20987"/>
          <a:ext cx="1784250" cy="178425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318020-F8D6-4B4E-9FB0-72B23B017CA7}">
      <dsp:nvSpPr>
        <dsp:cNvPr id="0" name=""/>
        <dsp:cNvSpPr/>
      </dsp:nvSpPr>
      <dsp:spPr>
        <a:xfrm>
          <a:off x="6337362" y="401237"/>
          <a:ext cx="1023750" cy="10237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39B36A6-4721-4E87-BFC9-8495A396F9C9}">
      <dsp:nvSpPr>
        <dsp:cNvPr id="0" name=""/>
        <dsp:cNvSpPr/>
      </dsp:nvSpPr>
      <dsp:spPr>
        <a:xfrm>
          <a:off x="5386737" y="2360987"/>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nl-NL" sz="2500" kern="1200"/>
            <a:t>Wetenschappelijk onderzoek</a:t>
          </a:r>
          <a:endParaRPr lang="en-US" sz="2500" kern="1200"/>
        </a:p>
      </dsp:txBody>
      <dsp:txXfrm>
        <a:off x="5386737" y="2360987"/>
        <a:ext cx="2925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1160EA64-D806-43AC-9DF2-F8C432F32B4C}" type="datetimeFigureOut">
              <a:rPr lang="en-US" dirty="0"/>
              <a:t>6/14/2020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6/14/2020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6/14/2020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6/14/2020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6/14/2020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6/14/2020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11BD2C-7CBC-44FE-B3ED-A0FDD950428B}"/>
              </a:ext>
            </a:extLst>
          </p:cNvPr>
          <p:cNvSpPr>
            <a:spLocks noGrp="1"/>
          </p:cNvSpPr>
          <p:nvPr>
            <p:ph type="ctrTitle"/>
          </p:nvPr>
        </p:nvSpPr>
        <p:spPr/>
        <p:txBody>
          <a:bodyPr/>
          <a:lstStyle/>
          <a:p>
            <a:r>
              <a:rPr lang="nl-NL" dirty="0"/>
              <a:t>Deskundigheid en organisatie</a:t>
            </a:r>
          </a:p>
        </p:txBody>
      </p:sp>
      <p:sp>
        <p:nvSpPr>
          <p:cNvPr id="3" name="Ondertitel 2">
            <a:extLst>
              <a:ext uri="{FF2B5EF4-FFF2-40B4-BE49-F238E27FC236}">
                <a16:creationId xmlns:a16="http://schemas.microsoft.com/office/drawing/2014/main" id="{D7D09141-A545-4FA4-BB1D-F958C949F169}"/>
              </a:ext>
            </a:extLst>
          </p:cNvPr>
          <p:cNvSpPr>
            <a:spLocks noGrp="1"/>
          </p:cNvSpPr>
          <p:nvPr>
            <p:ph type="subTitle" idx="1"/>
          </p:nvPr>
        </p:nvSpPr>
        <p:spPr/>
        <p:txBody>
          <a:bodyPr/>
          <a:lstStyle/>
          <a:p>
            <a:r>
              <a:rPr lang="nl-NL" dirty="0">
                <a:solidFill>
                  <a:schemeClr val="tx1"/>
                </a:solidFill>
              </a:rPr>
              <a:t>Periode 8!</a:t>
            </a:r>
          </a:p>
          <a:p>
            <a:r>
              <a:rPr lang="nl-NL" dirty="0">
                <a:solidFill>
                  <a:schemeClr val="tx1"/>
                </a:solidFill>
              </a:rPr>
              <a:t>Thema 12, 13 en 17 uit het boek </a:t>
            </a:r>
            <a:r>
              <a:rPr lang="nl-NL" dirty="0">
                <a:solidFill>
                  <a:schemeClr val="tx1"/>
                </a:solidFill>
                <a:sym typeface="Wingdings" panose="05000000000000000000" pitchFamily="2" charset="2"/>
              </a:rPr>
              <a:t></a:t>
            </a:r>
            <a:r>
              <a:rPr lang="nl-NL" dirty="0">
                <a:solidFill>
                  <a:schemeClr val="tx1"/>
                </a:solidFill>
              </a:rPr>
              <a:t> Maatschappelijke zorg 2</a:t>
            </a:r>
          </a:p>
          <a:p>
            <a:endParaRPr lang="nl-NL" dirty="0"/>
          </a:p>
        </p:txBody>
      </p:sp>
    </p:spTree>
    <p:extLst>
      <p:ext uri="{BB962C8B-B14F-4D97-AF65-F5344CB8AC3E}">
        <p14:creationId xmlns:p14="http://schemas.microsoft.com/office/powerpoint/2010/main" val="114154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50A90C-28E1-44B6-BB3E-88CF70F8BF24}"/>
              </a:ext>
            </a:extLst>
          </p:cNvPr>
          <p:cNvSpPr>
            <a:spLocks noGrp="1"/>
          </p:cNvSpPr>
          <p:nvPr>
            <p:ph type="title"/>
          </p:nvPr>
        </p:nvSpPr>
        <p:spPr>
          <a:xfrm>
            <a:off x="2231136" y="523613"/>
            <a:ext cx="7729728" cy="1188720"/>
          </a:xfrm>
        </p:spPr>
        <p:txBody>
          <a:bodyPr/>
          <a:lstStyle/>
          <a:p>
            <a:r>
              <a:rPr lang="nl-NL" dirty="0"/>
              <a:t>Wetenschappelijk onderzoek</a:t>
            </a:r>
          </a:p>
        </p:txBody>
      </p:sp>
      <p:sp>
        <p:nvSpPr>
          <p:cNvPr id="3" name="Tijdelijke aanduiding voor inhoud 2">
            <a:extLst>
              <a:ext uri="{FF2B5EF4-FFF2-40B4-BE49-F238E27FC236}">
                <a16:creationId xmlns:a16="http://schemas.microsoft.com/office/drawing/2014/main" id="{201506FE-A7D0-4788-8DA1-6A9DC916385D}"/>
              </a:ext>
            </a:extLst>
          </p:cNvPr>
          <p:cNvSpPr>
            <a:spLocks noGrp="1"/>
          </p:cNvSpPr>
          <p:nvPr>
            <p:ph idx="1"/>
          </p:nvPr>
        </p:nvSpPr>
        <p:spPr>
          <a:xfrm>
            <a:off x="1720405" y="2447544"/>
            <a:ext cx="8751189" cy="3534156"/>
          </a:xfrm>
        </p:spPr>
        <p:txBody>
          <a:bodyPr>
            <a:normAutofit fontScale="92500" lnSpcReduction="10000"/>
          </a:bodyPr>
          <a:lstStyle/>
          <a:p>
            <a:pPr marL="0" indent="0">
              <a:buNone/>
            </a:pPr>
            <a:r>
              <a:rPr lang="nl-NL" sz="2400" b="1" i="1" dirty="0"/>
              <a:t>Kenmerken zelfsturende team</a:t>
            </a:r>
          </a:p>
          <a:p>
            <a:pPr marL="0" indent="0">
              <a:buNone/>
            </a:pPr>
            <a:r>
              <a:rPr lang="nl-NL" sz="2400" dirty="0"/>
              <a:t>Mensen in een zelfsturend team nemen persoonlijk verantwoordelijkheid voor de resultaten van hun werk en kijken steeds kritisch naar hun eigen taakuitvoering en gedrag.  Volgens de onderzoekers kun je die staat van zelfsturing bereiken met het Leadership-Making model. Dit model is gebaseerd op drie onderdelen:</a:t>
            </a:r>
          </a:p>
          <a:p>
            <a:pPr lvl="0"/>
            <a:r>
              <a:rPr lang="nl-NL" sz="2400" dirty="0"/>
              <a:t>kenmerken van de leider</a:t>
            </a:r>
          </a:p>
          <a:p>
            <a:pPr lvl="0"/>
            <a:r>
              <a:rPr lang="nl-NL" sz="2400" dirty="0"/>
              <a:t>kenmerken van de teamleden</a:t>
            </a:r>
          </a:p>
          <a:p>
            <a:pPr lvl="0"/>
            <a:r>
              <a:rPr lang="nl-NL" sz="2400" dirty="0"/>
              <a:t>volwassenheid van de leiderschapsverhoudingen.</a:t>
            </a:r>
          </a:p>
          <a:p>
            <a:endParaRPr lang="nl-NL" sz="2400" dirty="0"/>
          </a:p>
        </p:txBody>
      </p:sp>
    </p:spTree>
    <p:extLst>
      <p:ext uri="{BB962C8B-B14F-4D97-AF65-F5344CB8AC3E}">
        <p14:creationId xmlns:p14="http://schemas.microsoft.com/office/powerpoint/2010/main" val="281485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BCD4A-D8D6-40F9-A5DC-86066F4F7A5D}"/>
              </a:ext>
            </a:extLst>
          </p:cNvPr>
          <p:cNvSpPr>
            <a:spLocks noGrp="1"/>
          </p:cNvSpPr>
          <p:nvPr>
            <p:ph type="title"/>
          </p:nvPr>
        </p:nvSpPr>
        <p:spPr>
          <a:xfrm>
            <a:off x="2231136" y="523613"/>
            <a:ext cx="7729728" cy="1188720"/>
          </a:xfrm>
        </p:spPr>
        <p:txBody>
          <a:bodyPr/>
          <a:lstStyle/>
          <a:p>
            <a:r>
              <a:rPr lang="nl-NL" dirty="0"/>
              <a:t>opdracht</a:t>
            </a:r>
          </a:p>
        </p:txBody>
      </p:sp>
      <p:sp>
        <p:nvSpPr>
          <p:cNvPr id="3" name="Tijdelijke aanduiding voor inhoud 2">
            <a:extLst>
              <a:ext uri="{FF2B5EF4-FFF2-40B4-BE49-F238E27FC236}">
                <a16:creationId xmlns:a16="http://schemas.microsoft.com/office/drawing/2014/main" id="{D98B6FE2-509E-4B53-B7F8-111DE3E06A93}"/>
              </a:ext>
            </a:extLst>
          </p:cNvPr>
          <p:cNvSpPr>
            <a:spLocks noGrp="1"/>
          </p:cNvSpPr>
          <p:nvPr>
            <p:ph idx="1"/>
          </p:nvPr>
        </p:nvSpPr>
        <p:spPr>
          <a:xfrm>
            <a:off x="1796605" y="2219326"/>
            <a:ext cx="8598789" cy="3520702"/>
          </a:xfrm>
        </p:spPr>
        <p:txBody>
          <a:bodyPr>
            <a:normAutofit fontScale="92500"/>
          </a:bodyPr>
          <a:lstStyle/>
          <a:p>
            <a:pPr marL="0" indent="0">
              <a:buNone/>
            </a:pPr>
            <a:r>
              <a:rPr lang="nl-NL" sz="2400" dirty="0"/>
              <a:t>Bij al die functies ga je cliënten begeleiden en ondersteunen. Je helpt je cliënten zo zelfstandig mogelijk te functioneren in de maatschappij en in hun dagelijks leven, bij hun dagelijkse bezigheden. </a:t>
            </a:r>
          </a:p>
          <a:p>
            <a:pPr marL="0" indent="0">
              <a:buNone/>
            </a:pPr>
            <a:endParaRPr lang="nl-NL" sz="2400" dirty="0"/>
          </a:p>
          <a:p>
            <a:pPr marL="0" indent="0">
              <a:buNone/>
            </a:pPr>
            <a:r>
              <a:rPr lang="nl-NL" sz="2400" b="1" dirty="0"/>
              <a:t> Kijk eens naar je eigen opleiding die je nu al een tijdje volgt</a:t>
            </a:r>
          </a:p>
          <a:p>
            <a:pPr marL="0" indent="0">
              <a:buNone/>
            </a:pPr>
            <a:endParaRPr lang="nl-NL" sz="2400" dirty="0"/>
          </a:p>
          <a:p>
            <a:pPr marL="0" indent="0">
              <a:buNone/>
            </a:pPr>
            <a:r>
              <a:rPr lang="nl-NL" sz="2400" dirty="0"/>
              <a:t>Schrijf een half a4tje vol over jouw visie op het begeleiden en ondersteunen van cliënten. </a:t>
            </a:r>
          </a:p>
        </p:txBody>
      </p:sp>
    </p:spTree>
    <p:extLst>
      <p:ext uri="{BB962C8B-B14F-4D97-AF65-F5344CB8AC3E}">
        <p14:creationId xmlns:p14="http://schemas.microsoft.com/office/powerpoint/2010/main" val="2186074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EE84F-715D-461A-A986-B4A786E2E4BF}"/>
              </a:ext>
            </a:extLst>
          </p:cNvPr>
          <p:cNvSpPr>
            <a:spLocks noGrp="1"/>
          </p:cNvSpPr>
          <p:nvPr>
            <p:ph type="title"/>
          </p:nvPr>
        </p:nvSpPr>
        <p:spPr>
          <a:xfrm>
            <a:off x="2231136" y="964692"/>
            <a:ext cx="7729728" cy="1188720"/>
          </a:xfrm>
        </p:spPr>
        <p:txBody>
          <a:bodyPr>
            <a:normAutofit/>
          </a:bodyPr>
          <a:lstStyle/>
          <a:p>
            <a:r>
              <a:rPr lang="nl-NL" b="1" dirty="0"/>
              <a:t>Vorige week</a:t>
            </a:r>
          </a:p>
        </p:txBody>
      </p:sp>
      <p:graphicFrame>
        <p:nvGraphicFramePr>
          <p:cNvPr id="5" name="Tijdelijke aanduiding voor inhoud 2">
            <a:extLst>
              <a:ext uri="{FF2B5EF4-FFF2-40B4-BE49-F238E27FC236}">
                <a16:creationId xmlns:a16="http://schemas.microsoft.com/office/drawing/2014/main" id="{A9DA5AB4-2FB1-4AD9-B1B3-D2C1A9388038}"/>
              </a:ext>
            </a:extLst>
          </p:cNvPr>
          <p:cNvGraphicFramePr>
            <a:graphicFrameLocks noGrp="1"/>
          </p:cNvGraphicFramePr>
          <p:nvPr>
            <p:ph idx="1"/>
            <p:extLst>
              <p:ext uri="{D42A27DB-BD31-4B8C-83A1-F6EECF244321}">
                <p14:modId xmlns:p14="http://schemas.microsoft.com/office/powerpoint/2010/main" val="3344617414"/>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567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3EA2B9-1F86-4FC6-ACDF-48B1935AED85}"/>
              </a:ext>
            </a:extLst>
          </p:cNvPr>
          <p:cNvSpPr>
            <a:spLocks noGrp="1"/>
          </p:cNvSpPr>
          <p:nvPr>
            <p:ph type="title"/>
          </p:nvPr>
        </p:nvSpPr>
        <p:spPr/>
        <p:txBody>
          <a:bodyPr/>
          <a:lstStyle/>
          <a:p>
            <a:r>
              <a:rPr lang="nl-NL" dirty="0"/>
              <a:t>vandaag</a:t>
            </a:r>
          </a:p>
        </p:txBody>
      </p:sp>
      <p:graphicFrame>
        <p:nvGraphicFramePr>
          <p:cNvPr id="5" name="Tijdelijke aanduiding voor inhoud 2">
            <a:extLst>
              <a:ext uri="{FF2B5EF4-FFF2-40B4-BE49-F238E27FC236}">
                <a16:creationId xmlns:a16="http://schemas.microsoft.com/office/drawing/2014/main" id="{553DCBF1-B431-4A9E-A275-8C68CEB2C308}"/>
              </a:ext>
            </a:extLst>
          </p:cNvPr>
          <p:cNvGraphicFramePr>
            <a:graphicFrameLocks noGrp="1"/>
          </p:cNvGraphicFramePr>
          <p:nvPr>
            <p:ph idx="1"/>
            <p:extLst>
              <p:ext uri="{D42A27DB-BD31-4B8C-83A1-F6EECF244321}">
                <p14:modId xmlns:p14="http://schemas.microsoft.com/office/powerpoint/2010/main" val="2109565338"/>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8604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4A85CD-FAD8-43D3-86D7-832DEB81FD4A}"/>
              </a:ext>
            </a:extLst>
          </p:cNvPr>
          <p:cNvSpPr>
            <a:spLocks noGrp="1"/>
          </p:cNvSpPr>
          <p:nvPr>
            <p:ph type="title"/>
          </p:nvPr>
        </p:nvSpPr>
        <p:spPr>
          <a:xfrm>
            <a:off x="2231136" y="523613"/>
            <a:ext cx="7729728" cy="1188720"/>
          </a:xfrm>
        </p:spPr>
        <p:txBody>
          <a:bodyPr/>
          <a:lstStyle/>
          <a:p>
            <a:r>
              <a:rPr lang="nl-NL" dirty="0"/>
              <a:t>Functies binnen mz</a:t>
            </a:r>
          </a:p>
        </p:txBody>
      </p:sp>
      <p:sp>
        <p:nvSpPr>
          <p:cNvPr id="3" name="Tijdelijke aanduiding voor inhoud 2">
            <a:extLst>
              <a:ext uri="{FF2B5EF4-FFF2-40B4-BE49-F238E27FC236}">
                <a16:creationId xmlns:a16="http://schemas.microsoft.com/office/drawing/2014/main" id="{F373337B-0CF2-4163-8FD4-7CFBBAFE7547}"/>
              </a:ext>
            </a:extLst>
          </p:cNvPr>
          <p:cNvSpPr>
            <a:spLocks noGrp="1"/>
          </p:cNvSpPr>
          <p:nvPr>
            <p:ph idx="1"/>
          </p:nvPr>
        </p:nvSpPr>
        <p:spPr>
          <a:xfrm>
            <a:off x="1596580" y="2333244"/>
            <a:ext cx="8998839" cy="3696343"/>
          </a:xfrm>
        </p:spPr>
        <p:txBody>
          <a:bodyPr>
            <a:normAutofit fontScale="92500"/>
          </a:bodyPr>
          <a:lstStyle/>
          <a:p>
            <a:pPr marL="0" indent="0">
              <a:buNone/>
            </a:pPr>
            <a:r>
              <a:rPr lang="nl-NL" sz="2400" b="1" dirty="0"/>
              <a:t>Organisaties binnen de maatschappelijke zorg kun je indelen in:</a:t>
            </a:r>
          </a:p>
          <a:p>
            <a:pPr lvl="0"/>
            <a:r>
              <a:rPr lang="nl-NL" sz="2400" dirty="0"/>
              <a:t>grote instellingen die intramurale zorg aanbieden voor mensen met ernstige beperkingen, met een strafmaatregel of grote groepen die opgevangen moeten worden zoals asielzoekers</a:t>
            </a:r>
          </a:p>
          <a:p>
            <a:pPr lvl="0"/>
            <a:r>
              <a:rPr lang="nl-NL" sz="2400" dirty="0"/>
              <a:t>kleine woongroepen met activiteiten, of werkvoorzieningsgroepen in de wijk waar mensen zo veel mogelijk zelfstandig leven of hun dag zinvol besteden</a:t>
            </a:r>
          </a:p>
          <a:p>
            <a:pPr lvl="0"/>
            <a:r>
              <a:rPr lang="nl-NL" sz="2400" dirty="0"/>
              <a:t>ambulante zorg, waarbij je als medewerker vanuit de organisatie naar cliënten toegaat om hen te ondersteunen.</a:t>
            </a:r>
          </a:p>
          <a:p>
            <a:endParaRPr lang="nl-NL" sz="2400" dirty="0"/>
          </a:p>
        </p:txBody>
      </p:sp>
    </p:spTree>
    <p:extLst>
      <p:ext uri="{BB962C8B-B14F-4D97-AF65-F5344CB8AC3E}">
        <p14:creationId xmlns:p14="http://schemas.microsoft.com/office/powerpoint/2010/main" val="2452242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BC7387-F01D-49D0-88A1-A18FBAF17A76}"/>
              </a:ext>
            </a:extLst>
          </p:cNvPr>
          <p:cNvSpPr>
            <a:spLocks noGrp="1"/>
          </p:cNvSpPr>
          <p:nvPr>
            <p:ph type="title"/>
          </p:nvPr>
        </p:nvSpPr>
        <p:spPr/>
        <p:txBody>
          <a:bodyPr/>
          <a:lstStyle/>
          <a:p>
            <a:r>
              <a:rPr lang="nl-NL" dirty="0"/>
              <a:t>Functies binnen mz</a:t>
            </a:r>
          </a:p>
        </p:txBody>
      </p:sp>
      <p:sp>
        <p:nvSpPr>
          <p:cNvPr id="3" name="Tijdelijke aanduiding voor inhoud 2">
            <a:extLst>
              <a:ext uri="{FF2B5EF4-FFF2-40B4-BE49-F238E27FC236}">
                <a16:creationId xmlns:a16="http://schemas.microsoft.com/office/drawing/2014/main" id="{EAD50745-DEBC-47F8-B010-0DF5C3FE732F}"/>
              </a:ext>
            </a:extLst>
          </p:cNvPr>
          <p:cNvSpPr>
            <a:spLocks noGrp="1"/>
          </p:cNvSpPr>
          <p:nvPr>
            <p:ph idx="1"/>
          </p:nvPr>
        </p:nvSpPr>
        <p:spPr>
          <a:xfrm>
            <a:off x="1501330" y="2942844"/>
            <a:ext cx="9189339" cy="3101983"/>
          </a:xfrm>
        </p:spPr>
        <p:txBody>
          <a:bodyPr>
            <a:normAutofit/>
          </a:bodyPr>
          <a:lstStyle/>
          <a:p>
            <a:pPr marL="0" indent="0">
              <a:buNone/>
            </a:pPr>
            <a:r>
              <a:rPr lang="nl-NL" sz="2400" dirty="0"/>
              <a:t>Binnen de genoemde organisaties komen allerlei functies voor die vallen onder maatschappelijke zorg. </a:t>
            </a:r>
          </a:p>
          <a:p>
            <a:pPr marL="0" indent="0">
              <a:buNone/>
            </a:pPr>
            <a:r>
              <a:rPr lang="nl-NL" sz="2400" dirty="0"/>
              <a:t>Bij al die functies ga je cliënten begeleiden en ondersteunen. Je helpt je cliënten zo zelfstandig mogelijk te functioneren in de maatschappij en in hun dagelijks leven, bij hun dagelijkse bezigheden. </a:t>
            </a:r>
          </a:p>
          <a:p>
            <a:pPr marL="0" indent="0">
              <a:buNone/>
            </a:pPr>
            <a:r>
              <a:rPr lang="nl-NL" sz="2400" dirty="0"/>
              <a:t>Je werkt met individuele cliënten of met cliëntgroepen en je begeleidt nieuwe collega’s, stagiaires of vrijwilligers in het werk.</a:t>
            </a:r>
          </a:p>
          <a:p>
            <a:endParaRPr lang="nl-NL" sz="2400" dirty="0"/>
          </a:p>
        </p:txBody>
      </p:sp>
    </p:spTree>
    <p:extLst>
      <p:ext uri="{BB962C8B-B14F-4D97-AF65-F5344CB8AC3E}">
        <p14:creationId xmlns:p14="http://schemas.microsoft.com/office/powerpoint/2010/main" val="776895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A4280C-8C04-40B8-BD69-0D40149E373C}"/>
              </a:ext>
            </a:extLst>
          </p:cNvPr>
          <p:cNvSpPr>
            <a:spLocks noGrp="1"/>
          </p:cNvSpPr>
          <p:nvPr>
            <p:ph type="title"/>
          </p:nvPr>
        </p:nvSpPr>
        <p:spPr/>
        <p:txBody>
          <a:bodyPr/>
          <a:lstStyle/>
          <a:p>
            <a:r>
              <a:rPr lang="nl-NL" dirty="0"/>
              <a:t>Functies mz</a:t>
            </a:r>
          </a:p>
        </p:txBody>
      </p:sp>
      <p:sp>
        <p:nvSpPr>
          <p:cNvPr id="3" name="Tijdelijke aanduiding voor inhoud 2">
            <a:extLst>
              <a:ext uri="{FF2B5EF4-FFF2-40B4-BE49-F238E27FC236}">
                <a16:creationId xmlns:a16="http://schemas.microsoft.com/office/drawing/2014/main" id="{885B5046-457B-4FBB-9AE0-96E59596247B}"/>
              </a:ext>
            </a:extLst>
          </p:cNvPr>
          <p:cNvSpPr>
            <a:spLocks noGrp="1"/>
          </p:cNvSpPr>
          <p:nvPr>
            <p:ph idx="1"/>
          </p:nvPr>
        </p:nvSpPr>
        <p:spPr/>
        <p:txBody>
          <a:bodyPr>
            <a:normAutofit/>
          </a:bodyPr>
          <a:lstStyle/>
          <a:p>
            <a:pPr marL="0" lvl="0" indent="0" algn="ctr">
              <a:buNone/>
            </a:pPr>
            <a:r>
              <a:rPr lang="nl-NL" sz="2400" dirty="0"/>
              <a:t>begeleider gehandicaptenzorg</a:t>
            </a:r>
          </a:p>
          <a:p>
            <a:pPr marL="0" lvl="0" indent="0" algn="ctr">
              <a:buNone/>
            </a:pPr>
            <a:r>
              <a:rPr lang="nl-NL" sz="2400" dirty="0"/>
              <a:t>begeleider specifieke doelgroepen</a:t>
            </a:r>
          </a:p>
          <a:p>
            <a:pPr marL="0" lvl="0" indent="0" algn="ctr">
              <a:buNone/>
            </a:pPr>
            <a:r>
              <a:rPr lang="nl-NL" sz="2400" dirty="0"/>
              <a:t>persoonlijk begeleider gehandicaptenzorg</a:t>
            </a:r>
          </a:p>
          <a:p>
            <a:pPr marL="0" lvl="0" indent="0" algn="ctr">
              <a:buNone/>
            </a:pPr>
            <a:r>
              <a:rPr lang="nl-NL" sz="2400" dirty="0"/>
              <a:t>agogisch medewerker ggz</a:t>
            </a:r>
          </a:p>
          <a:p>
            <a:pPr marL="0" lvl="0" indent="0" algn="ctr">
              <a:buNone/>
            </a:pPr>
            <a:r>
              <a:rPr lang="nl-NL" sz="2400" dirty="0"/>
              <a:t>thuisbegeleider</a:t>
            </a:r>
          </a:p>
          <a:p>
            <a:pPr marL="0" lvl="0" indent="0" algn="ctr">
              <a:buNone/>
            </a:pPr>
            <a:r>
              <a:rPr lang="nl-NL" sz="2400" dirty="0"/>
              <a:t>persoonlijk begeleider specifieke doelgroepen.</a:t>
            </a:r>
          </a:p>
          <a:p>
            <a:pPr algn="ctr"/>
            <a:endParaRPr lang="nl-NL" sz="2400" dirty="0"/>
          </a:p>
        </p:txBody>
      </p:sp>
    </p:spTree>
    <p:extLst>
      <p:ext uri="{BB962C8B-B14F-4D97-AF65-F5344CB8AC3E}">
        <p14:creationId xmlns:p14="http://schemas.microsoft.com/office/powerpoint/2010/main" val="395992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951992-9796-470C-9F04-1E03464D0588}"/>
              </a:ext>
            </a:extLst>
          </p:cNvPr>
          <p:cNvSpPr>
            <a:spLocks noGrp="1"/>
          </p:cNvSpPr>
          <p:nvPr>
            <p:ph type="title"/>
          </p:nvPr>
        </p:nvSpPr>
        <p:spPr/>
        <p:txBody>
          <a:bodyPr/>
          <a:lstStyle/>
          <a:p>
            <a:r>
              <a:rPr lang="nl-NL" dirty="0"/>
              <a:t>Dagelijkse werkpraktijk</a:t>
            </a:r>
          </a:p>
        </p:txBody>
      </p:sp>
      <p:sp>
        <p:nvSpPr>
          <p:cNvPr id="3" name="Tijdelijke aanduiding voor inhoud 2">
            <a:extLst>
              <a:ext uri="{FF2B5EF4-FFF2-40B4-BE49-F238E27FC236}">
                <a16:creationId xmlns:a16="http://schemas.microsoft.com/office/drawing/2014/main" id="{4CDCA2C2-D6ED-4310-A245-FDEDA85EE48F}"/>
              </a:ext>
            </a:extLst>
          </p:cNvPr>
          <p:cNvSpPr>
            <a:spLocks noGrp="1"/>
          </p:cNvSpPr>
          <p:nvPr>
            <p:ph idx="1"/>
          </p:nvPr>
        </p:nvSpPr>
        <p:spPr/>
        <p:txBody>
          <a:bodyPr>
            <a:normAutofit/>
          </a:bodyPr>
          <a:lstStyle/>
          <a:p>
            <a:pPr marL="0" indent="0" algn="ctr">
              <a:buNone/>
            </a:pPr>
            <a:r>
              <a:rPr lang="nl-NL" sz="2400" dirty="0"/>
              <a:t>Als je eenmaal aan het werk gaat bij een organisatie, werk je vanuit de visie van deze organisatie. Het uitgangspunt van de organisatie is dus ook het uitgangspunt voor jouw handelen. Daarnaast werk je op basis van je functiebeschrijving. </a:t>
            </a:r>
          </a:p>
        </p:txBody>
      </p:sp>
    </p:spTree>
    <p:extLst>
      <p:ext uri="{BB962C8B-B14F-4D97-AF65-F5344CB8AC3E}">
        <p14:creationId xmlns:p14="http://schemas.microsoft.com/office/powerpoint/2010/main" val="2282886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328E6D-1E8D-435C-B813-8D5981B3AC89}"/>
              </a:ext>
            </a:extLst>
          </p:cNvPr>
          <p:cNvSpPr>
            <a:spLocks noGrp="1"/>
          </p:cNvSpPr>
          <p:nvPr>
            <p:ph type="title"/>
          </p:nvPr>
        </p:nvSpPr>
        <p:spPr>
          <a:xfrm>
            <a:off x="2231136" y="964692"/>
            <a:ext cx="7729728" cy="1188720"/>
          </a:xfrm>
        </p:spPr>
        <p:txBody>
          <a:bodyPr>
            <a:normAutofit/>
          </a:bodyPr>
          <a:lstStyle/>
          <a:p>
            <a:r>
              <a:rPr lang="nl-NL" dirty="0"/>
              <a:t>Zelfsturende teams</a:t>
            </a:r>
          </a:p>
        </p:txBody>
      </p:sp>
      <p:graphicFrame>
        <p:nvGraphicFramePr>
          <p:cNvPr id="5" name="Tijdelijke aanduiding voor inhoud 2">
            <a:extLst>
              <a:ext uri="{FF2B5EF4-FFF2-40B4-BE49-F238E27FC236}">
                <a16:creationId xmlns:a16="http://schemas.microsoft.com/office/drawing/2014/main" id="{9D1BB863-868C-40E6-8EF8-BBD0942BAEDF}"/>
              </a:ext>
            </a:extLst>
          </p:cNvPr>
          <p:cNvGraphicFramePr>
            <a:graphicFrameLocks noGrp="1"/>
          </p:cNvGraphicFramePr>
          <p:nvPr>
            <p:ph idx="1"/>
            <p:extLst>
              <p:ext uri="{D42A27DB-BD31-4B8C-83A1-F6EECF244321}">
                <p14:modId xmlns:p14="http://schemas.microsoft.com/office/powerpoint/2010/main" val="2877316697"/>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5271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601C75-BF0C-4AF6-B01C-CEFED8373503}"/>
              </a:ext>
            </a:extLst>
          </p:cNvPr>
          <p:cNvSpPr>
            <a:spLocks noGrp="1"/>
          </p:cNvSpPr>
          <p:nvPr>
            <p:ph type="title"/>
          </p:nvPr>
        </p:nvSpPr>
        <p:spPr/>
        <p:txBody>
          <a:bodyPr/>
          <a:lstStyle/>
          <a:p>
            <a:r>
              <a:rPr lang="nl-NL" dirty="0"/>
              <a:t>voorwaarden</a:t>
            </a:r>
          </a:p>
        </p:txBody>
      </p:sp>
      <p:sp>
        <p:nvSpPr>
          <p:cNvPr id="3" name="Tijdelijke aanduiding voor inhoud 2">
            <a:extLst>
              <a:ext uri="{FF2B5EF4-FFF2-40B4-BE49-F238E27FC236}">
                <a16:creationId xmlns:a16="http://schemas.microsoft.com/office/drawing/2014/main" id="{3DCD94ED-C738-4B31-A04B-676FF080559B}"/>
              </a:ext>
            </a:extLst>
          </p:cNvPr>
          <p:cNvSpPr>
            <a:spLocks noGrp="1"/>
          </p:cNvSpPr>
          <p:nvPr>
            <p:ph idx="1"/>
          </p:nvPr>
        </p:nvSpPr>
        <p:spPr>
          <a:xfrm>
            <a:off x="2231136" y="2638044"/>
            <a:ext cx="8650224" cy="3101983"/>
          </a:xfrm>
        </p:spPr>
        <p:txBody>
          <a:bodyPr>
            <a:normAutofit/>
          </a:bodyPr>
          <a:lstStyle/>
          <a:p>
            <a:pPr marL="0" indent="0">
              <a:buNone/>
            </a:pPr>
            <a:r>
              <a:rPr lang="nl-NL" sz="2400" b="1" dirty="0"/>
              <a:t>Een zelfsturend team kan alleen goed werken als is voldaan aan drie voorwaarden:</a:t>
            </a:r>
          </a:p>
          <a:p>
            <a:pPr lvl="0"/>
            <a:r>
              <a:rPr lang="nl-NL" sz="2400" dirty="0"/>
              <a:t>goede onderlinge verhoudingen</a:t>
            </a:r>
          </a:p>
          <a:p>
            <a:pPr lvl="0"/>
            <a:r>
              <a:rPr lang="nl-NL" sz="2400" dirty="0"/>
              <a:t>budgetverantwoordelijkheid</a:t>
            </a:r>
          </a:p>
          <a:p>
            <a:pPr lvl="0"/>
            <a:r>
              <a:rPr lang="nl-NL" sz="2400" dirty="0"/>
              <a:t>duidelijke kaders.</a:t>
            </a:r>
          </a:p>
          <a:p>
            <a:endParaRPr lang="nl-NL" sz="2400" dirty="0"/>
          </a:p>
        </p:txBody>
      </p:sp>
    </p:spTree>
    <p:extLst>
      <p:ext uri="{BB962C8B-B14F-4D97-AF65-F5344CB8AC3E}">
        <p14:creationId xmlns:p14="http://schemas.microsoft.com/office/powerpoint/2010/main" val="2598205280"/>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4</TotalTime>
  <Words>407</Words>
  <Application>Microsoft Office PowerPoint</Application>
  <PresentationFormat>Breedbeeld</PresentationFormat>
  <Paragraphs>48</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Gill Sans MT</vt:lpstr>
      <vt:lpstr>Pakket</vt:lpstr>
      <vt:lpstr>Deskundigheid en organisatie</vt:lpstr>
      <vt:lpstr>Vorige week</vt:lpstr>
      <vt:lpstr>vandaag</vt:lpstr>
      <vt:lpstr>Functies binnen mz</vt:lpstr>
      <vt:lpstr>Functies binnen mz</vt:lpstr>
      <vt:lpstr>Functies mz</vt:lpstr>
      <vt:lpstr>Dagelijkse werkpraktijk</vt:lpstr>
      <vt:lpstr>Zelfsturende teams</vt:lpstr>
      <vt:lpstr>voorwaarden</vt:lpstr>
      <vt:lpstr>Wetenschappelijk onderzoek</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Deskundigheid en organisatie</dc:title>
  <dc:creator>Dana Wolters</dc:creator>
  <cp:lastModifiedBy>Dana Wolters</cp:lastModifiedBy>
  <cp:revision>2</cp:revision>
  <dcterms:created xsi:type="dcterms:W3CDTF">2020-06-14T11:52:02Z</dcterms:created>
  <dcterms:modified xsi:type="dcterms:W3CDTF">2020-06-14T11:56:32Z</dcterms:modified>
</cp:coreProperties>
</file>